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72" r:id="rId9"/>
    <p:sldId id="261" r:id="rId10"/>
    <p:sldId id="273" r:id="rId11"/>
    <p:sldId id="267" r:id="rId12"/>
    <p:sldId id="266" r:id="rId13"/>
    <p:sldId id="270" r:id="rId14"/>
    <p:sldId id="265" r:id="rId15"/>
    <p:sldId id="263" r:id="rId16"/>
    <p:sldId id="264" r:id="rId17"/>
    <p:sldId id="268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6949" y="5087155"/>
            <a:ext cx="9225051" cy="1429554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Wait List Application</a:t>
            </a:r>
            <a:endParaRPr lang="en-IN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2" y="0"/>
            <a:ext cx="121672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1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6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601" y="2612542"/>
            <a:ext cx="8915399" cy="1468800"/>
          </a:xfrm>
        </p:spPr>
        <p:txBody>
          <a:bodyPr>
            <a:normAutofit/>
          </a:bodyPr>
          <a:lstStyle/>
          <a:p>
            <a:pPr algn="ctr"/>
            <a:r>
              <a:rPr lang="en-US" sz="7200" b="1" spc="50" dirty="0" smtClean="0">
                <a:ln w="952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reflection blurRad="6350" stA="55000" endA="50" endPos="850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IN" sz="7200" b="1" spc="50" dirty="0">
              <a:ln w="9525" cmpd="sng">
                <a:solidFill>
                  <a:schemeClr val="bg2">
                    <a:lumMod val="75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  <a:reflection blurRad="6350" stA="55000" endA="50" endPos="85000" dir="5400000" sy="-100000" algn="bl" rotWithShape="0"/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9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2001" y="617043"/>
            <a:ext cx="6386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Functionality Required in the Application: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2185116" y="1457509"/>
            <a:ext cx="94573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app allows a potential customer to sign up to the waiting list with his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address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 (he will see a screen with an email address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soon as he signs up, his position in the waiting list will be displayed. (The first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customer gets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the default number of 99. When the next customer signs up, his waiting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list position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is 100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Once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he signed up for the waiting list, he will get a unique referral link - He</a:t>
            </a:r>
          </a:p>
          <a:p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can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share this link to his friends.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their friends sign up using his referral link, he will “move up” by 1 place in his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position (Example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: John has joined the wait list at position: 120. He referred 10 of his 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friends. When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they joined, John’s position will go to 110</a:t>
            </a: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Once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a customer reaches Position 1, he will receive an email with a coupon code to</a:t>
            </a:r>
          </a:p>
          <a:p>
            <a:r>
              <a:rPr lang="en-I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purchase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the new product.</a:t>
            </a:r>
          </a:p>
        </p:txBody>
      </p:sp>
    </p:spTree>
    <p:extLst>
      <p:ext uri="{BB962C8B-B14F-4D97-AF65-F5344CB8AC3E}">
        <p14:creationId xmlns:p14="http://schemas.microsoft.com/office/powerpoint/2010/main" val="117694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41265" y="887501"/>
            <a:ext cx="1948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TECH STACK</a:t>
            </a:r>
            <a:endParaRPr lang="en-I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65" y="2240924"/>
            <a:ext cx="7894749" cy="23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6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0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161</TotalTime>
  <Words>189</Words>
  <Application>Microsoft Office PowerPoint</Application>
  <PresentationFormat>Widescreen</PresentationFormat>
  <Paragraphs>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Wingdings 3</vt:lpstr>
      <vt:lpstr>Wisp</vt:lpstr>
      <vt:lpstr>Wait List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Wait List Application</dc:title>
  <dc:creator>Admin Is User</dc:creator>
  <cp:lastModifiedBy>Admin Is User</cp:lastModifiedBy>
  <cp:revision>13</cp:revision>
  <dcterms:created xsi:type="dcterms:W3CDTF">2024-08-07T16:06:05Z</dcterms:created>
  <dcterms:modified xsi:type="dcterms:W3CDTF">2024-08-08T07:55:56Z</dcterms:modified>
</cp:coreProperties>
</file>